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Relationship Id="rId25" Type="http://schemas.openxmlformats.org/officeDocument/2006/relationships/image" Target="../media/image253.png"/><Relationship Id="rId26" Type="http://schemas.openxmlformats.org/officeDocument/2006/relationships/image" Target="../media/image254.png"/><Relationship Id="rId27" Type="http://schemas.openxmlformats.org/officeDocument/2006/relationships/image" Target="../media/image255.png"/><Relationship Id="rId28" Type="http://schemas.openxmlformats.org/officeDocument/2006/relationships/image" Target="../media/image256.png"/><Relationship Id="rId29" Type="http://schemas.openxmlformats.org/officeDocument/2006/relationships/image" Target="../media/image25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8569" y="3416893"/>
            <a:ext cx="9212402" cy="20208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3883" y="8208940"/>
            <a:ext cx="2296122" cy="29488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36162" y="1947496"/>
            <a:ext cx="1289064" cy="991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3719" y="5351721"/>
            <a:ext cx="12145329" cy="5285467"/>
            <a:chOff x="3073719" y="5351721"/>
            <a:chExt cx="12145329" cy="52854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3719" y="5351721"/>
              <a:ext cx="12145329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3719" y="2268141"/>
            <a:ext cx="326281" cy="1876040"/>
            <a:chOff x="3073719" y="2268141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04373" y="2317460"/>
              <a:ext cx="23687" cy="1790476"/>
              <a:chOff x="3104373" y="2317460"/>
              <a:chExt cx="23687" cy="17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1600000">
                <a:off x="3104373" y="2317460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3719" y="2268141"/>
              <a:ext cx="84997" cy="84997"/>
              <a:chOff x="3073719" y="2268141"/>
              <a:chExt cx="84997" cy="849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073719" y="226814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0177" y="4072100"/>
              <a:ext cx="72081" cy="72081"/>
              <a:chOff x="3080177" y="4072100"/>
              <a:chExt cx="72081" cy="720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0177" y="4072100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46265" y="2174122"/>
              <a:ext cx="23687" cy="283783"/>
              <a:chOff x="3246265" y="2174122"/>
              <a:chExt cx="23687" cy="2837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3246265" y="2174122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6265" y="3968365"/>
              <a:ext cx="23687" cy="283783"/>
              <a:chOff x="3246265" y="3968365"/>
              <a:chExt cx="23687" cy="2837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3246265" y="3968365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500904" y="2136567"/>
            <a:ext cx="10866928" cy="2014112"/>
            <a:chOff x="4500904" y="2136567"/>
            <a:chExt cx="10866928" cy="20141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1148" y="-3016074"/>
              <a:ext cx="23687" cy="10664175"/>
              <a:chOff x="9821148" y="-3016074"/>
              <a:chExt cx="23687" cy="1066417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9821148" y="-3016074"/>
                <a:ext cx="23687" cy="106641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055455" y="2136567"/>
              <a:ext cx="312377" cy="270532"/>
              <a:chOff x="15055455" y="2136567"/>
              <a:chExt cx="312377" cy="27053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055455" y="2136567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62622" y="4065682"/>
              <a:ext cx="84997" cy="84997"/>
              <a:chOff x="15162622" y="4065682"/>
              <a:chExt cx="84997" cy="849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162622" y="4065682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06854" y="3148001"/>
              <a:ext cx="23687" cy="1943557"/>
              <a:chOff x="14206854" y="3148001"/>
              <a:chExt cx="23687" cy="194355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14206854" y="3148001"/>
                <a:ext cx="23687" cy="19435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195360" y="2309543"/>
              <a:ext cx="23687" cy="1790476"/>
              <a:chOff x="15195360" y="2309543"/>
              <a:chExt cx="23687" cy="17904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1600000">
                <a:off x="15195360" y="2309543"/>
                <a:ext cx="23687" cy="179047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073719" y="5049281"/>
            <a:ext cx="12145329" cy="5217637"/>
            <a:chOff x="3073719" y="5049281"/>
            <a:chExt cx="12145329" cy="52176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3719" y="5049281"/>
              <a:ext cx="12145329" cy="5217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73254" y="2221140"/>
            <a:ext cx="8959317" cy="251640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35" y="8327434"/>
            <a:ext cx="2984175" cy="1924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1688" y="974994"/>
            <a:ext cx="6272114" cy="8541702"/>
            <a:chOff x="10551688" y="974994"/>
            <a:chExt cx="6272114" cy="85417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1688" y="974994"/>
              <a:ext cx="6272114" cy="85417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519" y="2350233"/>
            <a:ext cx="1349305" cy="947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3286" y="3817442"/>
            <a:ext cx="84997" cy="84997"/>
            <a:chOff x="2023286" y="3817442"/>
            <a:chExt cx="84997" cy="849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23286" y="3817442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8486" y="-385569"/>
            <a:ext cx="20501" cy="8485904"/>
            <a:chOff x="6298486" y="-385569"/>
            <a:chExt cx="20501" cy="8485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98486" y="-385569"/>
              <a:ext cx="20501" cy="84859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91718" y="3715150"/>
            <a:ext cx="312377" cy="270532"/>
            <a:chOff x="6491718" y="3715150"/>
            <a:chExt cx="312377" cy="2705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91718" y="3715150"/>
              <a:ext cx="312377" cy="270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3930" y="3733559"/>
            <a:ext cx="495696" cy="250305"/>
            <a:chOff x="8953930" y="3733559"/>
            <a:chExt cx="495696" cy="250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3930" y="3733559"/>
              <a:ext cx="495696" cy="2503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4102" y="1017797"/>
            <a:ext cx="3920153" cy="21870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52574" y="5964040"/>
            <a:ext cx="4841411" cy="19834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47105" y="2171429"/>
            <a:ext cx="5245260" cy="2846753"/>
            <a:chOff x="11147105" y="2171429"/>
            <a:chExt cx="5245260" cy="28467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7105" y="2171429"/>
              <a:ext cx="5245260" cy="28467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1812" y="2886212"/>
            <a:ext cx="4980868" cy="15672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15284" y="8199443"/>
            <a:ext cx="2553266" cy="2974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56971" y="5449954"/>
            <a:ext cx="6865126" cy="3056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053" y="1717672"/>
            <a:ext cx="12143170" cy="9140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226" y="378269"/>
            <a:ext cx="13221896" cy="21870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9517" y="4267071"/>
            <a:ext cx="7428296" cy="11272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9993" y="7512118"/>
            <a:ext cx="7474553" cy="1162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5617" y="3295238"/>
            <a:ext cx="23687" cy="5692688"/>
            <a:chOff x="2225617" y="3295238"/>
            <a:chExt cx="23687" cy="56926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2225617" y="3295238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6482" y="6380854"/>
            <a:ext cx="201957" cy="201957"/>
            <a:chOff x="2136482" y="6380854"/>
            <a:chExt cx="201957" cy="201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482" y="638085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0285" y="4248899"/>
            <a:ext cx="23687" cy="4442178"/>
            <a:chOff x="4480285" y="4248899"/>
            <a:chExt cx="23687" cy="4442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480285" y="4248899"/>
              <a:ext cx="23687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3881" y="3273287"/>
            <a:ext cx="67159" cy="67159"/>
            <a:chOff x="2203881" y="3273287"/>
            <a:chExt cx="67159" cy="671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3881" y="3273287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1650" y="6391733"/>
            <a:ext cx="184379" cy="159680"/>
            <a:chOff x="6641650" y="6391733"/>
            <a:chExt cx="184379" cy="1596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641650" y="6391733"/>
              <a:ext cx="184379" cy="159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7292" y="9232563"/>
            <a:ext cx="495696" cy="250305"/>
            <a:chOff x="1987292" y="9232563"/>
            <a:chExt cx="495696" cy="2503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987292" y="9232563"/>
              <a:ext cx="495696" cy="2503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15284" y="8189931"/>
            <a:ext cx="2410409" cy="29842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76843" y="3439801"/>
            <a:ext cx="6171429" cy="3406112"/>
            <a:chOff x="11176843" y="3439801"/>
            <a:chExt cx="6171429" cy="34061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76843" y="3439801"/>
              <a:ext cx="6171429" cy="3406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4217" y="5779550"/>
            <a:ext cx="2606285" cy="967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0522" y="3375035"/>
            <a:ext cx="4010928" cy="2000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3524" y="3247619"/>
            <a:ext cx="23687" cy="724572"/>
            <a:chOff x="4983524" y="3247619"/>
            <a:chExt cx="23687" cy="7245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4983524" y="3247619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1445" y="3825074"/>
            <a:ext cx="201957" cy="201957"/>
            <a:chOff x="4881445" y="3825074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1445" y="382507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8159" y="4749323"/>
            <a:ext cx="23687" cy="2071105"/>
            <a:chOff x="5108159" y="4749323"/>
            <a:chExt cx="23687" cy="2071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08159" y="4749323"/>
              <a:ext cx="23687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3243" y="1424549"/>
            <a:ext cx="23687" cy="3669827"/>
            <a:chOff x="3153243" y="1424549"/>
            <a:chExt cx="23687" cy="3669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153243" y="1424549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146" y="3223225"/>
            <a:ext cx="67159" cy="67159"/>
            <a:chOff x="1290146" y="3223225"/>
            <a:chExt cx="67159" cy="67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146" y="3223225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464" y="3247619"/>
            <a:ext cx="23687" cy="2534936"/>
            <a:chOff x="1312464" y="3247619"/>
            <a:chExt cx="23687" cy="25349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600000">
              <a:off x="1312464" y="3247619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9779" y="5495717"/>
            <a:ext cx="23378" cy="578007"/>
            <a:chOff x="1589779" y="5495717"/>
            <a:chExt cx="23378" cy="5780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89779" y="5495717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3651" y="5660872"/>
            <a:ext cx="495696" cy="250305"/>
            <a:chOff x="6193651" y="5660872"/>
            <a:chExt cx="495696" cy="2503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3651" y="5660872"/>
              <a:ext cx="495696" cy="2503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795" y="4806621"/>
            <a:ext cx="3473005" cy="13113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5284" y="8199484"/>
            <a:ext cx="2553266" cy="296524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48942" y="2574636"/>
            <a:ext cx="10513540" cy="5136443"/>
            <a:chOff x="7448942" y="2574636"/>
            <a:chExt cx="10513540" cy="5136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8942" y="2574636"/>
              <a:ext cx="10513540" cy="51364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8846" y="6749281"/>
            <a:ext cx="5281082" cy="18638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0424" y="3490519"/>
            <a:ext cx="4809552" cy="914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0378" y="2124921"/>
            <a:ext cx="12002983" cy="2229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5284" y="8199455"/>
            <a:ext cx="2553266" cy="29747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223313" y="5708545"/>
            <a:ext cx="12186069" cy="4036845"/>
            <a:chOff x="3223313" y="5708545"/>
            <a:chExt cx="12186069" cy="403684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3313" y="5708545"/>
              <a:ext cx="12186069" cy="4036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1303" y="6960513"/>
            <a:ext cx="3967119" cy="12349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8389" y="6960513"/>
            <a:ext cx="4054739" cy="35055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4685" y="6960513"/>
            <a:ext cx="3967205" cy="15592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0616" y="2333083"/>
            <a:ext cx="12002334" cy="1983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89200" y="5933163"/>
            <a:ext cx="405650" cy="347791"/>
            <a:chOff x="14289200" y="5933163"/>
            <a:chExt cx="405650" cy="34779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89200" y="5933163"/>
              <a:ext cx="405650" cy="3477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61643" y="5904233"/>
            <a:ext cx="405650" cy="405650"/>
            <a:chOff x="3661643" y="5904233"/>
            <a:chExt cx="405650" cy="4056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61643" y="5904233"/>
              <a:ext cx="405650" cy="4056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946673" y="5882361"/>
            <a:ext cx="405650" cy="405650"/>
            <a:chOff x="8946673" y="5882361"/>
            <a:chExt cx="405650" cy="40565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46673" y="5882361"/>
              <a:ext cx="405650" cy="40565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415284" y="8189960"/>
            <a:ext cx="2581837" cy="298429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320424" y="3490519"/>
            <a:ext cx="4809552" cy="9140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5284" y="8189931"/>
            <a:ext cx="2543742" cy="29938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8872" y="561195"/>
            <a:ext cx="9777615" cy="8747740"/>
            <a:chOff x="6848872" y="561195"/>
            <a:chExt cx="9777615" cy="87477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8872" y="561195"/>
              <a:ext cx="9777615" cy="87477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6596" y="-454833"/>
            <a:ext cx="20501" cy="8485904"/>
            <a:chOff x="1726596" y="-454833"/>
            <a:chExt cx="20501" cy="84859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726596" y="-454833"/>
              <a:ext cx="20501" cy="8485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9828" y="3645886"/>
            <a:ext cx="312377" cy="270532"/>
            <a:chOff x="1919828" y="3645886"/>
            <a:chExt cx="312377" cy="2705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919828" y="3645886"/>
              <a:ext cx="312377" cy="270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2039" y="3664295"/>
            <a:ext cx="495696" cy="250305"/>
            <a:chOff x="4382039" y="3664295"/>
            <a:chExt cx="495696" cy="2503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2039" y="3664295"/>
              <a:ext cx="495696" cy="2503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2539" y="1916861"/>
            <a:ext cx="6388905" cy="17465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50262" y="6339790"/>
            <a:ext cx="7876232" cy="14764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82973" y="4149066"/>
            <a:ext cx="7422204" cy="14764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1688" y="974994"/>
            <a:ext cx="6272114" cy="8541702"/>
            <a:chOff x="10551688" y="974994"/>
            <a:chExt cx="6272114" cy="85417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1688" y="974994"/>
              <a:ext cx="6272114" cy="85417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9584" y="2385917"/>
            <a:ext cx="1401409" cy="1124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3286" y="3817442"/>
            <a:ext cx="84997" cy="84997"/>
            <a:chOff x="2023286" y="3817442"/>
            <a:chExt cx="84997" cy="849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23286" y="3817442"/>
              <a:ext cx="84997" cy="8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8486" y="-385569"/>
            <a:ext cx="20501" cy="8485904"/>
            <a:chOff x="6298486" y="-385569"/>
            <a:chExt cx="20501" cy="84859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98486" y="-385569"/>
              <a:ext cx="20501" cy="84859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91718" y="3715150"/>
            <a:ext cx="312377" cy="270532"/>
            <a:chOff x="6491718" y="3715150"/>
            <a:chExt cx="312377" cy="2705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91718" y="3715150"/>
              <a:ext cx="312377" cy="270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3930" y="3733559"/>
            <a:ext cx="495696" cy="250305"/>
            <a:chOff x="8953930" y="3733559"/>
            <a:chExt cx="495696" cy="250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3930" y="3733559"/>
              <a:ext cx="495696" cy="2503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4102" y="1210521"/>
            <a:ext cx="3996525" cy="19837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15284" y="8199455"/>
            <a:ext cx="2553266" cy="29747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97827" y="2815567"/>
            <a:ext cx="2374454" cy="1849700"/>
            <a:chOff x="14097827" y="2815567"/>
            <a:chExt cx="2374454" cy="18497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7827" y="2815567"/>
              <a:ext cx="2374454" cy="1849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31425" y="5245845"/>
            <a:ext cx="3645467" cy="2867496"/>
            <a:chOff x="10831425" y="5245845"/>
            <a:chExt cx="3645467" cy="28674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31425" y="5245845"/>
              <a:ext cx="3645467" cy="28674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75742" y="5187276"/>
            <a:ext cx="6816545" cy="14896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2814" y="3333462"/>
            <a:ext cx="1176299" cy="11021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35545" y="6741503"/>
            <a:ext cx="2814004" cy="10222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2361" y="3172321"/>
            <a:ext cx="4397709" cy="6287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6597" y="3883901"/>
            <a:ext cx="1756880" cy="125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5626" y="4649921"/>
            <a:ext cx="1389114" cy="6713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4613" y="3784322"/>
            <a:ext cx="1728308" cy="1268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3617" y="4550350"/>
            <a:ext cx="1555477" cy="6713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157" y="1706862"/>
            <a:ext cx="12879570" cy="942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493" y="371206"/>
            <a:ext cx="13991171" cy="22167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9006" y="5173654"/>
            <a:ext cx="4940776" cy="56903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47378" y="5112292"/>
            <a:ext cx="4940776" cy="2807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50405" y="597481"/>
            <a:ext cx="23687" cy="5692688"/>
            <a:chOff x="9450405" y="597481"/>
            <a:chExt cx="23687" cy="5692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9450405" y="597481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1020" y="3342847"/>
            <a:ext cx="201957" cy="201957"/>
            <a:chOff x="9021020" y="3342847"/>
            <a:chExt cx="201957" cy="201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021020" y="3342847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99" y="3477404"/>
            <a:ext cx="23687" cy="4442178"/>
            <a:chOff x="9121999" y="3477404"/>
            <a:chExt cx="23687" cy="4442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121999" y="3477404"/>
              <a:ext cx="23687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6563" y="3356997"/>
            <a:ext cx="184379" cy="159680"/>
            <a:chOff x="12136563" y="3356997"/>
            <a:chExt cx="184379" cy="1596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2136563" y="3356997"/>
              <a:ext cx="184379" cy="159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95009" y="7546582"/>
            <a:ext cx="495696" cy="250305"/>
            <a:chOff x="8895009" y="7546582"/>
            <a:chExt cx="495696" cy="250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895009" y="7546582"/>
              <a:ext cx="495696" cy="2503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15284" y="8189931"/>
            <a:ext cx="2553266" cy="29842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85701"/>
            <a:ext cx="18457143" cy="1323823"/>
            <a:chOff x="0" y="7085701"/>
            <a:chExt cx="18457143" cy="1323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85701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2035" y="3222890"/>
            <a:ext cx="4244846" cy="3695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30002" y="7417469"/>
            <a:ext cx="5914848" cy="8829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8354" y="8369859"/>
            <a:ext cx="589006" cy="63602"/>
            <a:chOff x="8848354" y="8369859"/>
            <a:chExt cx="589006" cy="63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354" y="8369859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622" y="1868064"/>
            <a:ext cx="12173593" cy="5229779"/>
            <a:chOff x="3099622" y="1868064"/>
            <a:chExt cx="12173593" cy="5229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9622" y="1868064"/>
              <a:ext cx="12173593" cy="5229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5284" y="8199484"/>
            <a:ext cx="2553266" cy="29747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1905" y="8999707"/>
            <a:ext cx="2415614" cy="1149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811" y="2096928"/>
            <a:ext cx="15386092" cy="660987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4933" y="2844991"/>
            <a:ext cx="2499600" cy="19743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582" y="3328039"/>
            <a:ext cx="2076928" cy="732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0053" y="2844987"/>
            <a:ext cx="1851257" cy="19743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6192" y="3272525"/>
            <a:ext cx="931804" cy="797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98741" y="3949618"/>
            <a:ext cx="1611501" cy="18984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885" y="2844987"/>
            <a:ext cx="2576742" cy="19743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52573" y="3332125"/>
            <a:ext cx="1552413" cy="740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04930" y="5511349"/>
            <a:ext cx="2593885" cy="19743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19582" y="5998478"/>
            <a:ext cx="1552414" cy="740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43855" y="8198588"/>
            <a:ext cx="2438980" cy="29643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65751" y="3949618"/>
            <a:ext cx="2749606" cy="8572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52837" y="3948970"/>
            <a:ext cx="2194406" cy="11971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88837" y="6722818"/>
            <a:ext cx="648806" cy="5060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1950" y="5942429"/>
            <a:ext cx="4005035" cy="911505"/>
            <a:chOff x="7301950" y="5942429"/>
            <a:chExt cx="4005035" cy="9115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9906" y="5518233"/>
              <a:ext cx="2576914" cy="194249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4617" y="5948887"/>
              <a:ext cx="931805" cy="771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6146" y="1466897"/>
            <a:ext cx="12408225" cy="3668874"/>
            <a:chOff x="2856146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146" y="1466897"/>
              <a:ext cx="12408225" cy="36688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8666" y="3524105"/>
            <a:ext cx="9279913" cy="914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0369" y="2333083"/>
            <a:ext cx="11322106" cy="198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43855" y="8208817"/>
            <a:ext cx="2438980" cy="295585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69088" y="7062144"/>
            <a:ext cx="6097611" cy="309085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61908" y="6195571"/>
            <a:ext cx="2118929" cy="110385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52946" y="6195575"/>
            <a:ext cx="2080948" cy="1103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761707" y="7061619"/>
            <a:ext cx="6052989" cy="1776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6146" y="1466897"/>
            <a:ext cx="12408225" cy="3668874"/>
            <a:chOff x="2856146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146" y="1466897"/>
              <a:ext cx="12408225" cy="36688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8666" y="3524105"/>
            <a:ext cx="9279913" cy="914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0369" y="2333083"/>
            <a:ext cx="11322106" cy="1983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43855" y="8199474"/>
            <a:ext cx="2467552" cy="29747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71237" y="6696583"/>
            <a:ext cx="6171429" cy="3228429"/>
            <a:chOff x="2271237" y="6696583"/>
            <a:chExt cx="6171429" cy="32284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1237" y="6696583"/>
              <a:ext cx="6171429" cy="3228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73620" y="7251948"/>
            <a:ext cx="4467663" cy="2032787"/>
            <a:chOff x="10673620" y="7251948"/>
            <a:chExt cx="4467663" cy="20327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73620" y="7251948"/>
              <a:ext cx="4467663" cy="203278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28337" y="5324489"/>
            <a:ext cx="2090357" cy="110385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44946" y="5863048"/>
            <a:ext cx="1647148" cy="118559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46238" y="5863048"/>
            <a:ext cx="1628100" cy="1185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9913" y="8335749"/>
            <a:ext cx="67159" cy="67159"/>
            <a:chOff x="8579913" y="8335749"/>
            <a:chExt cx="67159" cy="67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9913" y="8335749"/>
              <a:ext cx="67159" cy="67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6000" y="2127447"/>
            <a:ext cx="23687" cy="1406437"/>
            <a:chOff x="13716000" y="2127447"/>
            <a:chExt cx="23687" cy="1406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716000" y="2127447"/>
              <a:ext cx="23687" cy="1406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08265" y="3508534"/>
            <a:ext cx="84997" cy="84997"/>
            <a:chOff x="12408265" y="3508534"/>
            <a:chExt cx="84997" cy="84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408265" y="3508534"/>
              <a:ext cx="84997" cy="8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6865" y="1949034"/>
            <a:ext cx="201957" cy="201957"/>
            <a:chOff x="13626865" y="1949034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6865" y="194903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91637" y="2912242"/>
            <a:ext cx="23687" cy="1277581"/>
            <a:chOff x="13091637" y="2912242"/>
            <a:chExt cx="23687" cy="1277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091637" y="2912242"/>
              <a:ext cx="23687" cy="1277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9103" y="-482336"/>
            <a:ext cx="23687" cy="5062014"/>
            <a:chOff x="11139103" y="-482336"/>
            <a:chExt cx="23687" cy="50620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139103" y="-482336"/>
              <a:ext cx="23687" cy="5062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4264" y="3517453"/>
            <a:ext cx="67159" cy="67159"/>
            <a:chOff x="13694264" y="351745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94264" y="3517453"/>
              <a:ext cx="67159" cy="67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1648" y="2027447"/>
            <a:ext cx="23687" cy="6343781"/>
            <a:chOff x="8601648" y="2027447"/>
            <a:chExt cx="23687" cy="63437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0">
              <a:off x="8601648" y="2027447"/>
              <a:ext cx="23687" cy="63437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79913" y="2010314"/>
            <a:ext cx="67159" cy="67159"/>
            <a:chOff x="8579913" y="2010314"/>
            <a:chExt cx="67159" cy="67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9913" y="2010314"/>
              <a:ext cx="67159" cy="671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42277" y="4042541"/>
            <a:ext cx="23687" cy="8662014"/>
            <a:chOff x="12942277" y="4042541"/>
            <a:chExt cx="23687" cy="86620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942277" y="4042541"/>
              <a:ext cx="23687" cy="8662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22674" y="8235702"/>
            <a:ext cx="312377" cy="270532"/>
            <a:chOff x="17222674" y="8235702"/>
            <a:chExt cx="312377" cy="2705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7222674" y="8235702"/>
              <a:ext cx="312377" cy="2705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40265" y="0"/>
            <a:ext cx="7057272" cy="10285714"/>
            <a:chOff x="-140265" y="0"/>
            <a:chExt cx="7057272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40265" y="0"/>
              <a:ext cx="7057272" cy="102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8307" y="2006177"/>
            <a:ext cx="7510359" cy="6425742"/>
            <a:chOff x="528307" y="2006177"/>
            <a:chExt cx="7510359" cy="64257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307" y="2006177"/>
              <a:ext cx="7510359" cy="64257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56942" y="5596702"/>
            <a:ext cx="201393" cy="201393"/>
            <a:chOff x="9556942" y="5596702"/>
            <a:chExt cx="201393" cy="2013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6942" y="5596702"/>
              <a:ext cx="201393" cy="201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17460" y="5636993"/>
            <a:ext cx="7411280" cy="120812"/>
            <a:chOff x="9117460" y="5636993"/>
            <a:chExt cx="7411280" cy="1208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17460" y="5636993"/>
              <a:ext cx="7411280" cy="12081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2551" y="3350209"/>
            <a:ext cx="3483816" cy="152163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5064" y="2033603"/>
            <a:ext cx="2391325" cy="219212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77533" y="4103446"/>
            <a:ext cx="4477350" cy="12848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273916" y="5596702"/>
            <a:ext cx="201393" cy="201393"/>
            <a:chOff x="12273916" y="5596702"/>
            <a:chExt cx="201393" cy="2013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3916" y="5596702"/>
              <a:ext cx="201393" cy="2013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887199" y="5596702"/>
            <a:ext cx="201393" cy="201393"/>
            <a:chOff x="14887199" y="5596702"/>
            <a:chExt cx="201393" cy="2013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87199" y="5596702"/>
              <a:ext cx="201393" cy="20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33787" y="8597563"/>
            <a:ext cx="495696" cy="250305"/>
            <a:chOff x="4133787" y="8597563"/>
            <a:chExt cx="495696" cy="25030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33787" y="8597563"/>
              <a:ext cx="495696" cy="25030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443855" y="8194284"/>
            <a:ext cx="2429456" cy="297477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66667" y="5821905"/>
            <a:ext cx="4280044" cy="1626417"/>
            <a:chOff x="9166667" y="5821905"/>
            <a:chExt cx="4280044" cy="16264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66667" y="5821905"/>
              <a:ext cx="4280044" cy="16264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408265" y="6803540"/>
            <a:ext cx="4120475" cy="1183783"/>
            <a:chOff x="12408265" y="6803540"/>
            <a:chExt cx="4120475" cy="11837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08265" y="6803540"/>
              <a:ext cx="4120475" cy="1183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3855" y="8199445"/>
            <a:ext cx="2438980" cy="2974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784" y="1012296"/>
            <a:ext cx="13841325" cy="8168771"/>
            <a:chOff x="766784" y="1012296"/>
            <a:chExt cx="13841325" cy="8168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784" y="1012296"/>
              <a:ext cx="13841325" cy="816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055" y="6792665"/>
            <a:ext cx="5272199" cy="9442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33" y="3765908"/>
            <a:ext cx="3672874" cy="1735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3524" y="3247619"/>
            <a:ext cx="23687" cy="724572"/>
            <a:chOff x="4983524" y="3247619"/>
            <a:chExt cx="23687" cy="7245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4983524" y="3247619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1445" y="3825074"/>
            <a:ext cx="201957" cy="201957"/>
            <a:chOff x="4881445" y="3825074"/>
            <a:chExt cx="201957" cy="2019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1445" y="382507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8159" y="4749323"/>
            <a:ext cx="23687" cy="2071105"/>
            <a:chOff x="5108159" y="4749323"/>
            <a:chExt cx="23687" cy="2071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08159" y="4749323"/>
              <a:ext cx="23687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3243" y="1424549"/>
            <a:ext cx="23687" cy="3669827"/>
            <a:chOff x="3153243" y="1424549"/>
            <a:chExt cx="23687" cy="3669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153243" y="1424549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146" y="3223225"/>
            <a:ext cx="67159" cy="67159"/>
            <a:chOff x="1290146" y="3223225"/>
            <a:chExt cx="67159" cy="67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146" y="3223225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464" y="3247619"/>
            <a:ext cx="23687" cy="2534936"/>
            <a:chOff x="1312464" y="3247619"/>
            <a:chExt cx="23687" cy="25349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600000">
              <a:off x="1312464" y="3247619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9779" y="5495717"/>
            <a:ext cx="23378" cy="578007"/>
            <a:chOff x="1589779" y="5495717"/>
            <a:chExt cx="23378" cy="5780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89779" y="5495717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3651" y="5660872"/>
            <a:ext cx="495696" cy="250305"/>
            <a:chOff x="6193651" y="5660872"/>
            <a:chExt cx="495696" cy="2503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3651" y="5660872"/>
              <a:ext cx="495696" cy="25030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508" y="5136927"/>
            <a:ext cx="4208262" cy="14935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43855" y="8215903"/>
            <a:ext cx="2438980" cy="2974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2766" y="1786663"/>
            <a:ext cx="10573748" cy="6712389"/>
            <a:chOff x="7402766" y="1786663"/>
            <a:chExt cx="10573748" cy="67123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2766" y="1786663"/>
              <a:ext cx="10573748" cy="6712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6319" y="3487748"/>
            <a:ext cx="3874037" cy="9199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0378" y="2124921"/>
            <a:ext cx="12002983" cy="2229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1" name="그룹 1021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443855" y="8199445"/>
            <a:ext cx="2438980" cy="29747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76879" y="6972146"/>
            <a:ext cx="12999103" cy="913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9691" y="1717672"/>
            <a:ext cx="12102266" cy="9140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226" y="378269"/>
            <a:ext cx="13221896" cy="21870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9516" y="3440897"/>
            <a:ext cx="7428306" cy="23319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9516" y="6907411"/>
            <a:ext cx="7534173" cy="31313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5617" y="3295238"/>
            <a:ext cx="23687" cy="5692688"/>
            <a:chOff x="2225617" y="3295238"/>
            <a:chExt cx="23687" cy="56926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2225617" y="3295238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6482" y="6380854"/>
            <a:ext cx="201957" cy="201957"/>
            <a:chOff x="2136482" y="6380854"/>
            <a:chExt cx="201957" cy="201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6482" y="638085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0285" y="4248899"/>
            <a:ext cx="23687" cy="4442178"/>
            <a:chOff x="4480285" y="4248899"/>
            <a:chExt cx="23687" cy="4442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480285" y="4248899"/>
              <a:ext cx="23687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3881" y="3273287"/>
            <a:ext cx="67159" cy="67159"/>
            <a:chOff x="2203881" y="3273287"/>
            <a:chExt cx="67159" cy="671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3881" y="3273287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1650" y="6391733"/>
            <a:ext cx="184379" cy="159680"/>
            <a:chOff x="6641650" y="6391733"/>
            <a:chExt cx="184379" cy="1596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641650" y="6391733"/>
              <a:ext cx="184379" cy="159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7292" y="9232563"/>
            <a:ext cx="495696" cy="250305"/>
            <a:chOff x="1987292" y="9232563"/>
            <a:chExt cx="495696" cy="2503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987292" y="9232563"/>
              <a:ext cx="495696" cy="2503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43855" y="8199445"/>
            <a:ext cx="2438980" cy="29747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16422" y="7944360"/>
            <a:ext cx="1613912" cy="34187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54728" y="3856166"/>
            <a:ext cx="7258445" cy="4533109"/>
            <a:chOff x="10454728" y="3856166"/>
            <a:chExt cx="7258445" cy="45331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54728" y="3856166"/>
              <a:ext cx="7258445" cy="4533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2023-11-24T12:17:49Z</dcterms:created>
  <dcterms:modified xsi:type="dcterms:W3CDTF">2023-11-24T12:17:49Z</dcterms:modified>
</cp:coreProperties>
</file>